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83" autoAdjust="0"/>
  </p:normalViewPr>
  <p:slideViewPr>
    <p:cSldViewPr>
      <p:cViewPr>
        <p:scale>
          <a:sx n="75" d="100"/>
          <a:sy n="75" d="100"/>
        </p:scale>
        <p:origin x="-11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EDB697-C430-447C-B823-30475B900ACE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4C8DD3-442A-4DE3-86DF-8E974A16FEC1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1417712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SCUOLA EDILE PADOVA – CPT</a:t>
            </a:r>
          </a:p>
          <a:p>
            <a:pPr algn="ctr"/>
            <a:r>
              <a:rPr lang="it-IT" sz="2000" b="1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Centro per la formazione e la sicurezza edile di Padova </a:t>
            </a:r>
          </a:p>
          <a:p>
            <a:pPr algn="ctr"/>
            <a:r>
              <a:rPr lang="it-IT" sz="2000" b="1" dirty="0" smtClean="0">
                <a:ln w="317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Organismo Bilaterale di formazione per l’edilizia e il restauro</a:t>
            </a:r>
            <a:endParaRPr lang="it-IT" sz="2000" dirty="0">
              <a:ln w="3175"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  <p:pic>
        <p:nvPicPr>
          <p:cNvPr id="1030" name="Picture 6" descr="C:\Users\Amedeo\Desktop\Senzanome22.png"/>
          <p:cNvPicPr>
            <a:picLocks noChangeAspect="1" noChangeArrowheads="1"/>
          </p:cNvPicPr>
          <p:nvPr/>
        </p:nvPicPr>
        <p:blipFill>
          <a:blip r:embed="rId2" cstate="print"/>
          <a:srcRect l="14564" t="29236" r="14018" b="30760"/>
          <a:stretch>
            <a:fillRect/>
          </a:stretch>
        </p:blipFill>
        <p:spPr bwMode="auto">
          <a:xfrm>
            <a:off x="2411760" y="5517232"/>
            <a:ext cx="4536504" cy="1152128"/>
          </a:xfrm>
          <a:prstGeom prst="rect">
            <a:avLst/>
          </a:prstGeom>
          <a:noFill/>
        </p:spPr>
      </p:pic>
      <p:pic>
        <p:nvPicPr>
          <p:cNvPr id="5" name="Picture 2" descr="E:\logo DEFINITIVO SCUOLA EDILE PADOVA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5302"/>
            <a:ext cx="9144000" cy="40877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GLI UFFICI</a:t>
            </a:r>
            <a:endParaRPr lang="it-IT" dirty="0"/>
          </a:p>
        </p:txBody>
      </p:sp>
      <p:pic>
        <p:nvPicPr>
          <p:cNvPr id="7170" name="Picture 2" descr="\\pcdbserver\Area Varie\A.S. 2016_17\OPERATORE EDILE\FOTO 2016-17\IMG_0242.JPG"/>
          <p:cNvPicPr>
            <a:picLocks noChangeAspect="1" noChangeArrowheads="1"/>
          </p:cNvPicPr>
          <p:nvPr/>
        </p:nvPicPr>
        <p:blipFill>
          <a:blip r:embed="rId2" cstate="print"/>
          <a:srcRect t="17145"/>
          <a:stretch>
            <a:fillRect/>
          </a:stretch>
        </p:blipFill>
        <p:spPr bwMode="auto">
          <a:xfrm>
            <a:off x="275896" y="1340768"/>
            <a:ext cx="3360000" cy="2087952"/>
          </a:xfrm>
          <a:prstGeom prst="rect">
            <a:avLst/>
          </a:prstGeom>
          <a:noFill/>
        </p:spPr>
      </p:pic>
      <p:pic>
        <p:nvPicPr>
          <p:cNvPr id="7172" name="Picture 4" descr="C:\Users\Amedeo\Documents\Nuova cartella\IMG_0241.JPG"/>
          <p:cNvPicPr>
            <a:picLocks noChangeAspect="1" noChangeArrowheads="1"/>
          </p:cNvPicPr>
          <p:nvPr/>
        </p:nvPicPr>
        <p:blipFill>
          <a:blip r:embed="rId3" cstate="print"/>
          <a:srcRect t="12501"/>
          <a:stretch>
            <a:fillRect/>
          </a:stretch>
        </p:blipFill>
        <p:spPr bwMode="auto">
          <a:xfrm>
            <a:off x="4836456" y="2565224"/>
            <a:ext cx="3840000" cy="251996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707904" y="14127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LA SEGRETERIA DIDATTICA</a:t>
            </a:r>
            <a:endParaRPr lang="it-IT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27784" y="37077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L’AMMINISTRAZIONE</a:t>
            </a:r>
            <a:endParaRPr lang="it-IT" dirty="0">
              <a:latin typeface="+mj-lt"/>
            </a:endParaRPr>
          </a:p>
        </p:txBody>
      </p:sp>
      <p:pic>
        <p:nvPicPr>
          <p:cNvPr id="7173" name="Picture 5" descr="C:\Users\Amedeo\Documents\Nuova cartella\IMG_0211.JPG"/>
          <p:cNvPicPr>
            <a:picLocks noChangeAspect="1" noChangeArrowheads="1"/>
          </p:cNvPicPr>
          <p:nvPr/>
        </p:nvPicPr>
        <p:blipFill>
          <a:blip r:embed="rId4" cstate="print"/>
          <a:srcRect b="4628"/>
          <a:stretch>
            <a:fillRect/>
          </a:stretch>
        </p:blipFill>
        <p:spPr bwMode="auto">
          <a:xfrm>
            <a:off x="203888" y="4221088"/>
            <a:ext cx="3360000" cy="2403368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3635896" y="56612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L’UFFICIO CORSI COMMERCIALI 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medeo\Documents\Nuova cartella\IMG_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04" y="980728"/>
            <a:ext cx="3360000" cy="2520000"/>
          </a:xfrm>
          <a:prstGeom prst="rect">
            <a:avLst/>
          </a:prstGeom>
          <a:noFill/>
        </p:spPr>
      </p:pic>
      <p:pic>
        <p:nvPicPr>
          <p:cNvPr id="9219" name="Picture 3" descr="C:\Users\Amedeo\Documents\Nuova cartella\IMG_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68" y="981008"/>
            <a:ext cx="3360000" cy="2520000"/>
          </a:xfrm>
          <a:prstGeom prst="rect">
            <a:avLst/>
          </a:prstGeom>
          <a:noFill/>
        </p:spPr>
      </p:pic>
      <p:pic>
        <p:nvPicPr>
          <p:cNvPr id="9220" name="Picture 4" descr="C:\Users\Amedeo\Documents\Nuova cartella\IMG_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05064"/>
            <a:ext cx="3360000" cy="2520000"/>
          </a:xfrm>
          <a:prstGeom prst="rect">
            <a:avLst/>
          </a:prstGeom>
          <a:noFill/>
        </p:spPr>
      </p:pic>
      <p:pic>
        <p:nvPicPr>
          <p:cNvPr id="9221" name="Picture 5" descr="C:\Users\Amedeo\Documents\Nuova cartella\IMG_0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9760" y="4005064"/>
            <a:ext cx="3360000" cy="252000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7380312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L’AULA ROSSA</a:t>
            </a:r>
            <a:endParaRPr lang="it-IT" dirty="0"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43651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L’AULA VERDE</a:t>
            </a:r>
            <a:endParaRPr lang="it-IT" dirty="0">
              <a:latin typeface="+mj-lt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LE AULE PER I CORSI</a:t>
            </a:r>
            <a:endParaRPr lang="it-IT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medeo\Documents\Nuova cartella\IMG_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9" y="1052736"/>
            <a:ext cx="8922383" cy="2880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46438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L’AULA BLU</a:t>
            </a:r>
            <a:endParaRPr lang="it-IT" dirty="0">
              <a:latin typeface="+mj-lt"/>
            </a:endParaRPr>
          </a:p>
        </p:txBody>
      </p:sp>
      <p:pic>
        <p:nvPicPr>
          <p:cNvPr id="10243" name="Picture 3" descr="C:\Users\Amedeo\Documents\Nuova cartella\IMG_0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8000"/>
            <a:ext cx="2880000" cy="2160000"/>
          </a:xfrm>
          <a:prstGeom prst="rect">
            <a:avLst/>
          </a:prstGeom>
          <a:noFill/>
        </p:spPr>
      </p:pic>
      <p:pic>
        <p:nvPicPr>
          <p:cNvPr id="10244" name="Picture 4" descr="C:\Users\Amedeo\Documents\Nuova cartella\IMG_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000" y="4338000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LA SEDE</a:t>
            </a:r>
            <a:endParaRPr lang="it-IT" dirty="0"/>
          </a:p>
        </p:txBody>
      </p:sp>
      <p:pic>
        <p:nvPicPr>
          <p:cNvPr id="1027" name="Picture 3" descr="\\pcdbserver\Area Varie\A.S. 2016_17\OPERATORE EDILE\FOTO 2016-17\IMG_0230.JPG"/>
          <p:cNvPicPr>
            <a:picLocks noChangeAspect="1" noChangeArrowheads="1"/>
          </p:cNvPicPr>
          <p:nvPr/>
        </p:nvPicPr>
        <p:blipFill>
          <a:blip r:embed="rId2" cstate="print"/>
          <a:srcRect l="37858" r="19150"/>
          <a:stretch>
            <a:fillRect/>
          </a:stretch>
        </p:blipFill>
        <p:spPr bwMode="auto">
          <a:xfrm>
            <a:off x="4211960" y="3861048"/>
            <a:ext cx="4824536" cy="2880000"/>
          </a:xfrm>
          <a:prstGeom prst="rect">
            <a:avLst/>
          </a:prstGeom>
          <a:noFill/>
        </p:spPr>
      </p:pic>
      <p:pic>
        <p:nvPicPr>
          <p:cNvPr id="7" name="Picture 2" descr="\\pcdbserver\Area Varie\A.S. 2016_17\OPERATORE EDILE\FOTO 2016-17\IMG_62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88" y="1772816"/>
            <a:ext cx="5280000" cy="28800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652120" y="19075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CORPO “A”</a:t>
            </a:r>
            <a:endParaRPr lang="it-IT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55776" y="49411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CORPO “B”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I LABORATORI</a:t>
            </a:r>
            <a:endParaRPr lang="it-IT" dirty="0"/>
          </a:p>
        </p:txBody>
      </p:sp>
      <p:pic>
        <p:nvPicPr>
          <p:cNvPr id="6" name="Picture 2" descr="\\pcdbserver\Area Varie\A.S. 2016_17\OPERATORE EDILE\FOTO 2016-17\IMG_6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44" y="1412776"/>
            <a:ext cx="6462736" cy="2520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588224" y="1556792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LABORATORIO </a:t>
            </a:r>
            <a:r>
              <a:rPr lang="it-IT" dirty="0" err="1" smtClean="0">
                <a:latin typeface="+mj-lt"/>
              </a:rPr>
              <a:t>DI</a:t>
            </a:r>
            <a:r>
              <a:rPr lang="it-IT" dirty="0" smtClean="0">
                <a:latin typeface="+mj-lt"/>
              </a:rPr>
              <a:t> INFORMATICA</a:t>
            </a:r>
            <a:endParaRPr lang="it-IT" dirty="0">
              <a:latin typeface="+mj-lt"/>
            </a:endParaRPr>
          </a:p>
        </p:txBody>
      </p:sp>
      <p:pic>
        <p:nvPicPr>
          <p:cNvPr id="2051" name="Picture 3" descr="\\pcdbserver\Area Varie\A.S. 2016_17\OPERATORE EDILE\FOTO 2016-17\IMG_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5401729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cdbserver\Area Varie\A.S. 2016_17\OPERATORE EDILE\FOTO 2016-17\IMG_6208.JPG"/>
          <p:cNvPicPr>
            <a:picLocks noChangeAspect="1" noChangeArrowheads="1"/>
          </p:cNvPicPr>
          <p:nvPr/>
        </p:nvPicPr>
        <p:blipFill>
          <a:blip r:embed="rId2" cstate="print"/>
          <a:srcRect r="4789"/>
          <a:stretch>
            <a:fillRect/>
          </a:stretch>
        </p:blipFill>
        <p:spPr bwMode="auto">
          <a:xfrm>
            <a:off x="287524" y="931781"/>
            <a:ext cx="8568952" cy="1993163"/>
          </a:xfrm>
          <a:prstGeom prst="rect">
            <a:avLst/>
          </a:prstGeom>
          <a:noFill/>
        </p:spPr>
      </p:pic>
      <p:pic>
        <p:nvPicPr>
          <p:cNvPr id="3075" name="Picture 3" descr="\\pcdbserver\Area Varie\A.S. 2016_17\OPERATORE EDILE\FOTO 2016-17\IMG_6210.JPG"/>
          <p:cNvPicPr>
            <a:picLocks noChangeAspect="1" noChangeArrowheads="1"/>
          </p:cNvPicPr>
          <p:nvPr/>
        </p:nvPicPr>
        <p:blipFill>
          <a:blip r:embed="rId3" cstate="print"/>
          <a:srcRect l="3711" r="27710"/>
          <a:stretch>
            <a:fillRect/>
          </a:stretch>
        </p:blipFill>
        <p:spPr bwMode="auto">
          <a:xfrm>
            <a:off x="251520" y="3861048"/>
            <a:ext cx="8640960" cy="279760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0" y="30689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LABORATORIO </a:t>
            </a:r>
            <a:r>
              <a:rPr lang="it-IT" dirty="0" err="1" smtClean="0">
                <a:latin typeface="+mj-lt"/>
              </a:rPr>
              <a:t>DI</a:t>
            </a:r>
            <a:r>
              <a:rPr lang="it-IT" dirty="0" smtClean="0">
                <a:latin typeface="+mj-lt"/>
              </a:rPr>
              <a:t> MURATURA E CARPENTERIA</a:t>
            </a:r>
          </a:p>
          <a:p>
            <a:pPr algn="ctr"/>
            <a:r>
              <a:rPr lang="it-IT" dirty="0" smtClean="0">
                <a:latin typeface="+mj-lt"/>
              </a:rPr>
              <a:t>CORPO “B” 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medeo\Documents\Nuova cartella\IMG_0243.JPG"/>
          <p:cNvPicPr>
            <a:picLocks noChangeAspect="1" noChangeArrowheads="1"/>
          </p:cNvPicPr>
          <p:nvPr/>
        </p:nvPicPr>
        <p:blipFill>
          <a:blip r:embed="rId2" cstate="print"/>
          <a:srcRect l="2195"/>
          <a:stretch>
            <a:fillRect/>
          </a:stretch>
        </p:blipFill>
        <p:spPr bwMode="auto">
          <a:xfrm>
            <a:off x="152339" y="1053016"/>
            <a:ext cx="8839322" cy="2520000"/>
          </a:xfrm>
          <a:prstGeom prst="rect">
            <a:avLst/>
          </a:prstGeom>
          <a:noFill/>
        </p:spPr>
      </p:pic>
      <p:pic>
        <p:nvPicPr>
          <p:cNvPr id="11267" name="Picture 3" descr="C:\Users\Amedeo\Documents\Nuova cartella\IMG_0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896" y="4077072"/>
            <a:ext cx="3360000" cy="2520000"/>
          </a:xfrm>
          <a:prstGeom prst="rect">
            <a:avLst/>
          </a:prstGeom>
          <a:noFill/>
        </p:spPr>
      </p:pic>
      <p:pic>
        <p:nvPicPr>
          <p:cNvPr id="11268" name="Picture 4" descr="C:\Users\Amedeo\Documents\Nuova cartella\IMG_0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352"/>
            <a:ext cx="3360000" cy="2520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0" y="458286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LO </a:t>
            </a:r>
          </a:p>
          <a:p>
            <a:pPr algn="ctr"/>
            <a:r>
              <a:rPr lang="it-IT" dirty="0" smtClean="0">
                <a:latin typeface="+mj-lt"/>
              </a:rPr>
              <a:t>SPOGLIATOIO</a:t>
            </a:r>
          </a:p>
          <a:p>
            <a:pPr algn="ctr"/>
            <a:r>
              <a:rPr lang="it-IT" dirty="0" smtClean="0">
                <a:latin typeface="+mj-lt"/>
              </a:rPr>
              <a:t>CON GLI </a:t>
            </a:r>
          </a:p>
          <a:p>
            <a:pPr algn="ctr"/>
            <a:r>
              <a:rPr lang="it-IT" dirty="0" smtClean="0">
                <a:latin typeface="+mj-lt"/>
              </a:rPr>
              <a:t>ARMADIETTI DEI</a:t>
            </a:r>
          </a:p>
          <a:p>
            <a:pPr algn="ctr"/>
            <a:r>
              <a:rPr lang="it-IT" dirty="0" smtClean="0">
                <a:latin typeface="+mj-lt"/>
              </a:rPr>
              <a:t> RAGAZZI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NUOVO LABORATORIO</a:t>
            </a:r>
            <a:endParaRPr lang="it-IT" dirty="0"/>
          </a:p>
        </p:txBody>
      </p:sp>
      <p:pic>
        <p:nvPicPr>
          <p:cNvPr id="4098" name="Picture 2" descr="\\pcdbserver\Area Varie\A.S. 2016_17\OPERATORE EDILE\FOTO 2016-17\IMG_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568" y="1124744"/>
            <a:ext cx="7724864" cy="2160000"/>
          </a:xfrm>
          <a:prstGeom prst="rect">
            <a:avLst/>
          </a:prstGeom>
          <a:noFill/>
        </p:spPr>
      </p:pic>
      <p:pic>
        <p:nvPicPr>
          <p:cNvPr id="4099" name="Picture 3" descr="\\pcdbserver\Area Varie\A.S. 2016_17\OPERATORE EDILE\FOTO 2016-17\IMG_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868" y="4221088"/>
            <a:ext cx="6662264" cy="2160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483768" y="342900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LABORATORIO CORPO “A”</a:t>
            </a:r>
          </a:p>
          <a:p>
            <a:pPr algn="ctr"/>
            <a:r>
              <a:rPr lang="it-IT" dirty="0" smtClean="0">
                <a:latin typeface="+mj-lt"/>
              </a:rPr>
              <a:t>CON MAGAZZINO DELLA CASSA EDILE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LE AULE</a:t>
            </a:r>
            <a:endParaRPr lang="it-IT" dirty="0"/>
          </a:p>
        </p:txBody>
      </p:sp>
      <p:pic>
        <p:nvPicPr>
          <p:cNvPr id="5123" name="Picture 3" descr="\\pcdbserver\Area Varie\A.S. 2016_17\OPERATORE EDILE\FOTO 2016-17\IMG_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149320"/>
            <a:ext cx="4778683" cy="2160000"/>
          </a:xfrm>
          <a:prstGeom prst="rect">
            <a:avLst/>
          </a:prstGeom>
          <a:noFill/>
        </p:spPr>
      </p:pic>
      <p:pic>
        <p:nvPicPr>
          <p:cNvPr id="5122" name="Picture 2" descr="\\pcdbserver\Area Varie\A.S. 2016_17\OPERATORE EDILE\FOTO 2016-17\IMG_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063" y="1269000"/>
            <a:ext cx="5647081" cy="216000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012160" y="14754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L’AULA 2</a:t>
            </a:r>
            <a:endParaRPr lang="it-IT" dirty="0"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11760" y="42838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L’AULA 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pcdbserver\Area Varie\A.S. 2016_17\OPERATORE EDILE\FOTO 2016-17\IMG_0248.JPG"/>
          <p:cNvPicPr>
            <a:picLocks noChangeAspect="1" noChangeArrowheads="1"/>
          </p:cNvPicPr>
          <p:nvPr/>
        </p:nvPicPr>
        <p:blipFill>
          <a:blip r:embed="rId2" cstate="print"/>
          <a:srcRect r="2141"/>
          <a:stretch>
            <a:fillRect/>
          </a:stretch>
        </p:blipFill>
        <p:spPr bwMode="auto">
          <a:xfrm>
            <a:off x="2095180" y="4221088"/>
            <a:ext cx="6581276" cy="2160000"/>
          </a:xfrm>
          <a:prstGeom prst="rect">
            <a:avLst/>
          </a:prstGeom>
          <a:noFill/>
        </p:spPr>
      </p:pic>
      <p:pic>
        <p:nvPicPr>
          <p:cNvPr id="5" name="Picture 4" descr="\\pcdbserver\Area Varie\A.S. 2016_17\OPERATORE EDILE\FOTO 2016-17\IMG_0232.JPG"/>
          <p:cNvPicPr>
            <a:picLocks noChangeAspect="1" noChangeArrowheads="1"/>
          </p:cNvPicPr>
          <p:nvPr/>
        </p:nvPicPr>
        <p:blipFill>
          <a:blip r:embed="rId3" cstate="print"/>
          <a:srcRect l="3564"/>
          <a:stretch>
            <a:fillRect/>
          </a:stretch>
        </p:blipFill>
        <p:spPr bwMode="auto">
          <a:xfrm>
            <a:off x="179512" y="1556792"/>
            <a:ext cx="4032448" cy="2160000"/>
          </a:xfrm>
          <a:prstGeom prst="rect">
            <a:avLst/>
          </a:prstGeom>
          <a:noFill/>
        </p:spPr>
      </p:pic>
      <p:pic>
        <p:nvPicPr>
          <p:cNvPr id="6" name="Picture 5" descr="\\pcdbserver\Area Varie\A.S. 2016_17\OPERATORE EDILE\FOTO 2016-17\IMG_0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56792"/>
            <a:ext cx="2880000" cy="2160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7380312" y="2132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L’AULA 4</a:t>
            </a:r>
            <a:endParaRPr lang="it-IT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42930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latin typeface="+mj-lt"/>
              </a:rPr>
              <a:t>L’AULA 5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LE AULE</a:t>
            </a:r>
            <a:endParaRPr lang="it-IT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L’AULA MAGNA</a:t>
            </a:r>
            <a:endParaRPr lang="it-IT" dirty="0"/>
          </a:p>
        </p:txBody>
      </p:sp>
      <p:pic>
        <p:nvPicPr>
          <p:cNvPr id="6146" name="Picture 2" descr="\\pcdbserver\Area Varie\A.S. 2016_17\OPERATORE EDILE\FOTO 2016-17\IMG_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535" y="1412776"/>
            <a:ext cx="4086930" cy="2160000"/>
          </a:xfrm>
          <a:prstGeom prst="rect">
            <a:avLst/>
          </a:prstGeom>
          <a:noFill/>
        </p:spPr>
      </p:pic>
      <p:pic>
        <p:nvPicPr>
          <p:cNvPr id="6147" name="Picture 3" descr="\\pcdbserver\Area Varie\A.S. 2016_17\OPERATORE EDILE\FOTO 2016-17\IMG_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760" y="4293336"/>
            <a:ext cx="7524481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93</Words>
  <Application>Microsoft Office PowerPoint</Application>
  <PresentationFormat>Presentazione su schermo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Equinozio</vt:lpstr>
      <vt:lpstr>Diapositiva 1</vt:lpstr>
      <vt:lpstr>LA SEDE</vt:lpstr>
      <vt:lpstr>I LABORATORI</vt:lpstr>
      <vt:lpstr>Diapositiva 4</vt:lpstr>
      <vt:lpstr>Diapositiva 5</vt:lpstr>
      <vt:lpstr>NUOVO LABORATORIO</vt:lpstr>
      <vt:lpstr>LE AULE</vt:lpstr>
      <vt:lpstr>LE AULE</vt:lpstr>
      <vt:lpstr>L’AULA MAGNA</vt:lpstr>
      <vt:lpstr>GLI UFFICI</vt:lpstr>
      <vt:lpstr>LE AULE PER I CORSI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Amedeo</dc:creator>
  <cp:lastModifiedBy>Amedeo</cp:lastModifiedBy>
  <cp:revision>13</cp:revision>
  <dcterms:created xsi:type="dcterms:W3CDTF">2017-11-09T12:41:39Z</dcterms:created>
  <dcterms:modified xsi:type="dcterms:W3CDTF">2017-11-09T14:36:12Z</dcterms:modified>
</cp:coreProperties>
</file>